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259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6BF9C2-7A85-49B0-BD82-619F3DE37A7E}" type="doc">
      <dgm:prSet loTypeId="urn:microsoft.com/office/officeart/2005/8/layout/hierarchy2" loCatId="hierarchy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nl-NL"/>
        </a:p>
      </dgm:t>
    </dgm:pt>
    <dgm:pt modelId="{D117232A-48FB-4C0C-8584-25CD6A9E7941}">
      <dgm:prSet phldrT="[Tekst]"/>
      <dgm:spPr/>
      <dgm:t>
        <a:bodyPr/>
        <a:lstStyle/>
        <a:p>
          <a:r>
            <a:rPr lang="nl-NL" dirty="0"/>
            <a:t>Schoudergordel</a:t>
          </a:r>
        </a:p>
      </dgm:t>
    </dgm:pt>
    <dgm:pt modelId="{7A386B6F-0572-4DFB-9826-769BEFB8B641}" type="parTrans" cxnId="{28FB21FA-9ECD-4A19-B653-1062DF6B566B}">
      <dgm:prSet/>
      <dgm:spPr/>
      <dgm:t>
        <a:bodyPr/>
        <a:lstStyle/>
        <a:p>
          <a:endParaRPr lang="nl-NL"/>
        </a:p>
      </dgm:t>
    </dgm:pt>
    <dgm:pt modelId="{42CE4235-D08C-4C0F-8E2D-8A4064CB42F0}" type="sibTrans" cxnId="{28FB21FA-9ECD-4A19-B653-1062DF6B566B}">
      <dgm:prSet/>
      <dgm:spPr/>
      <dgm:t>
        <a:bodyPr/>
        <a:lstStyle/>
        <a:p>
          <a:endParaRPr lang="nl-NL"/>
        </a:p>
      </dgm:t>
    </dgm:pt>
    <dgm:pt modelId="{9189FB2F-E780-4FA3-BCE3-AD812B40F4DF}">
      <dgm:prSet phldrT="[Tekst]"/>
      <dgm:spPr/>
      <dgm:t>
        <a:bodyPr/>
        <a:lstStyle/>
        <a:p>
          <a:r>
            <a:rPr lang="nl-NL" dirty="0"/>
            <a:t>Sleutelbeen</a:t>
          </a:r>
        </a:p>
      </dgm:t>
    </dgm:pt>
    <dgm:pt modelId="{179CD838-E456-4456-AB9C-BBB3C6EB91D1}" type="parTrans" cxnId="{DEFAD383-AD4A-4917-B37B-A1D022EC5344}">
      <dgm:prSet/>
      <dgm:spPr/>
      <dgm:t>
        <a:bodyPr/>
        <a:lstStyle/>
        <a:p>
          <a:endParaRPr lang="nl-NL"/>
        </a:p>
      </dgm:t>
    </dgm:pt>
    <dgm:pt modelId="{AD85706A-4654-4B42-A9A3-963A0A6152D8}" type="sibTrans" cxnId="{DEFAD383-AD4A-4917-B37B-A1D022EC5344}">
      <dgm:prSet/>
      <dgm:spPr/>
      <dgm:t>
        <a:bodyPr/>
        <a:lstStyle/>
        <a:p>
          <a:endParaRPr lang="nl-NL"/>
        </a:p>
      </dgm:t>
    </dgm:pt>
    <dgm:pt modelId="{CFF6C126-4583-4ACA-87D6-A7887144DB53}">
      <dgm:prSet phldrT="[Tekst]"/>
      <dgm:spPr/>
      <dgm:t>
        <a:bodyPr/>
        <a:lstStyle/>
        <a:p>
          <a:r>
            <a:rPr lang="nl-NL" dirty="0"/>
            <a:t>Schouderblad</a:t>
          </a:r>
        </a:p>
      </dgm:t>
    </dgm:pt>
    <dgm:pt modelId="{AB256FF3-40E6-480F-AF1D-9C82189E1BA7}" type="parTrans" cxnId="{E83EA505-1210-4DBD-BBF8-C4D19E1E65BE}">
      <dgm:prSet/>
      <dgm:spPr/>
      <dgm:t>
        <a:bodyPr/>
        <a:lstStyle/>
        <a:p>
          <a:endParaRPr lang="nl-NL"/>
        </a:p>
      </dgm:t>
    </dgm:pt>
    <dgm:pt modelId="{E3542189-C275-4130-B2AF-E4D448D8436E}" type="sibTrans" cxnId="{E83EA505-1210-4DBD-BBF8-C4D19E1E65BE}">
      <dgm:prSet/>
      <dgm:spPr/>
      <dgm:t>
        <a:bodyPr/>
        <a:lstStyle/>
        <a:p>
          <a:endParaRPr lang="nl-NL"/>
        </a:p>
      </dgm:t>
    </dgm:pt>
    <dgm:pt modelId="{9EF21FD5-360D-441B-865D-38556ED8C78A}" type="pres">
      <dgm:prSet presAssocID="{956BF9C2-7A85-49B0-BD82-619F3DE37A7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67BEB17-ECE4-486D-81C5-6B88DDFD7CF2}" type="pres">
      <dgm:prSet presAssocID="{D117232A-48FB-4C0C-8584-25CD6A9E7941}" presName="root1" presStyleCnt="0"/>
      <dgm:spPr/>
    </dgm:pt>
    <dgm:pt modelId="{79E4599B-C837-4F35-A71B-3E0821C4671B}" type="pres">
      <dgm:prSet presAssocID="{D117232A-48FB-4C0C-8584-25CD6A9E7941}" presName="LevelOneTextNode" presStyleLbl="node0" presStyleIdx="0" presStyleCnt="1">
        <dgm:presLayoutVars>
          <dgm:chPref val="3"/>
        </dgm:presLayoutVars>
      </dgm:prSet>
      <dgm:spPr/>
    </dgm:pt>
    <dgm:pt modelId="{382A6FAB-F16F-42BD-8B0C-A78ECA7AC11D}" type="pres">
      <dgm:prSet presAssocID="{D117232A-48FB-4C0C-8584-25CD6A9E7941}" presName="level2hierChild" presStyleCnt="0"/>
      <dgm:spPr/>
    </dgm:pt>
    <dgm:pt modelId="{6ECAE48D-415C-4872-B788-BD4A8B1746C8}" type="pres">
      <dgm:prSet presAssocID="{179CD838-E456-4456-AB9C-BBB3C6EB91D1}" presName="conn2-1" presStyleLbl="parChTrans1D2" presStyleIdx="0" presStyleCnt="2"/>
      <dgm:spPr/>
    </dgm:pt>
    <dgm:pt modelId="{D718B243-18A2-497E-9EDD-EDA4B9F78C1F}" type="pres">
      <dgm:prSet presAssocID="{179CD838-E456-4456-AB9C-BBB3C6EB91D1}" presName="connTx" presStyleLbl="parChTrans1D2" presStyleIdx="0" presStyleCnt="2"/>
      <dgm:spPr/>
    </dgm:pt>
    <dgm:pt modelId="{E23F8141-9511-4F52-A6A5-32681E087E01}" type="pres">
      <dgm:prSet presAssocID="{9189FB2F-E780-4FA3-BCE3-AD812B40F4DF}" presName="root2" presStyleCnt="0"/>
      <dgm:spPr/>
    </dgm:pt>
    <dgm:pt modelId="{216BAB33-A411-4741-9276-6080672F3805}" type="pres">
      <dgm:prSet presAssocID="{9189FB2F-E780-4FA3-BCE3-AD812B40F4DF}" presName="LevelTwoTextNode" presStyleLbl="node2" presStyleIdx="0" presStyleCnt="2" custLinFactNeighborX="1450" custLinFactNeighborY="11871">
        <dgm:presLayoutVars>
          <dgm:chPref val="3"/>
        </dgm:presLayoutVars>
      </dgm:prSet>
      <dgm:spPr/>
    </dgm:pt>
    <dgm:pt modelId="{3A69723D-313F-4FAA-BF5C-026F1E1B1AD6}" type="pres">
      <dgm:prSet presAssocID="{9189FB2F-E780-4FA3-BCE3-AD812B40F4DF}" presName="level3hierChild" presStyleCnt="0"/>
      <dgm:spPr/>
    </dgm:pt>
    <dgm:pt modelId="{7E13F564-C8B2-4DB5-9BC6-1F5311BC4E40}" type="pres">
      <dgm:prSet presAssocID="{AB256FF3-40E6-480F-AF1D-9C82189E1BA7}" presName="conn2-1" presStyleLbl="parChTrans1D2" presStyleIdx="1" presStyleCnt="2"/>
      <dgm:spPr/>
    </dgm:pt>
    <dgm:pt modelId="{AC5EE9B0-1163-44CE-8A40-5EDA9A56050E}" type="pres">
      <dgm:prSet presAssocID="{AB256FF3-40E6-480F-AF1D-9C82189E1BA7}" presName="connTx" presStyleLbl="parChTrans1D2" presStyleIdx="1" presStyleCnt="2"/>
      <dgm:spPr/>
    </dgm:pt>
    <dgm:pt modelId="{3875BAE9-1023-4C4D-A383-432F5940BD40}" type="pres">
      <dgm:prSet presAssocID="{CFF6C126-4583-4ACA-87D6-A7887144DB53}" presName="root2" presStyleCnt="0"/>
      <dgm:spPr/>
    </dgm:pt>
    <dgm:pt modelId="{BD84BC2F-E9EC-4283-B2D3-444CE2D1FD44}" type="pres">
      <dgm:prSet presAssocID="{CFF6C126-4583-4ACA-87D6-A7887144DB53}" presName="LevelTwoTextNode" presStyleLbl="node2" presStyleIdx="1" presStyleCnt="2">
        <dgm:presLayoutVars>
          <dgm:chPref val="3"/>
        </dgm:presLayoutVars>
      </dgm:prSet>
      <dgm:spPr/>
    </dgm:pt>
    <dgm:pt modelId="{7FCBD0E5-1ADB-4C54-B43F-9CC43563F3FE}" type="pres">
      <dgm:prSet presAssocID="{CFF6C126-4583-4ACA-87D6-A7887144DB53}" presName="level3hierChild" presStyleCnt="0"/>
      <dgm:spPr/>
    </dgm:pt>
  </dgm:ptLst>
  <dgm:cxnLst>
    <dgm:cxn modelId="{E83EA505-1210-4DBD-BBF8-C4D19E1E65BE}" srcId="{D117232A-48FB-4C0C-8584-25CD6A9E7941}" destId="{CFF6C126-4583-4ACA-87D6-A7887144DB53}" srcOrd="1" destOrd="0" parTransId="{AB256FF3-40E6-480F-AF1D-9C82189E1BA7}" sibTransId="{E3542189-C275-4130-B2AF-E4D448D8436E}"/>
    <dgm:cxn modelId="{FDD08836-9048-4BB3-92D9-0DE6C1025E9E}" type="presOf" srcId="{9189FB2F-E780-4FA3-BCE3-AD812B40F4DF}" destId="{216BAB33-A411-4741-9276-6080672F3805}" srcOrd="0" destOrd="0" presId="urn:microsoft.com/office/officeart/2005/8/layout/hierarchy2"/>
    <dgm:cxn modelId="{A41B8A69-B2B1-4B87-B022-3B463555A7EA}" type="presOf" srcId="{CFF6C126-4583-4ACA-87D6-A7887144DB53}" destId="{BD84BC2F-E9EC-4283-B2D3-444CE2D1FD44}" srcOrd="0" destOrd="0" presId="urn:microsoft.com/office/officeart/2005/8/layout/hierarchy2"/>
    <dgm:cxn modelId="{DEFAD383-AD4A-4917-B37B-A1D022EC5344}" srcId="{D117232A-48FB-4C0C-8584-25CD6A9E7941}" destId="{9189FB2F-E780-4FA3-BCE3-AD812B40F4DF}" srcOrd="0" destOrd="0" parTransId="{179CD838-E456-4456-AB9C-BBB3C6EB91D1}" sibTransId="{AD85706A-4654-4B42-A9A3-963A0A6152D8}"/>
    <dgm:cxn modelId="{3EDCFD89-2019-42E4-ACCD-D12FB80E8B0A}" type="presOf" srcId="{AB256FF3-40E6-480F-AF1D-9C82189E1BA7}" destId="{AC5EE9B0-1163-44CE-8A40-5EDA9A56050E}" srcOrd="1" destOrd="0" presId="urn:microsoft.com/office/officeart/2005/8/layout/hierarchy2"/>
    <dgm:cxn modelId="{E4EBB795-4583-4BF1-8980-C3070AE93592}" type="presOf" srcId="{D117232A-48FB-4C0C-8584-25CD6A9E7941}" destId="{79E4599B-C837-4F35-A71B-3E0821C4671B}" srcOrd="0" destOrd="0" presId="urn:microsoft.com/office/officeart/2005/8/layout/hierarchy2"/>
    <dgm:cxn modelId="{554368A1-1364-4605-AE9E-EAD37A8BA545}" type="presOf" srcId="{179CD838-E456-4456-AB9C-BBB3C6EB91D1}" destId="{D718B243-18A2-497E-9EDD-EDA4B9F78C1F}" srcOrd="1" destOrd="0" presId="urn:microsoft.com/office/officeart/2005/8/layout/hierarchy2"/>
    <dgm:cxn modelId="{897351E1-D890-4BCC-B606-BB05A165C60B}" type="presOf" srcId="{956BF9C2-7A85-49B0-BD82-619F3DE37A7E}" destId="{9EF21FD5-360D-441B-865D-38556ED8C78A}" srcOrd="0" destOrd="0" presId="urn:microsoft.com/office/officeart/2005/8/layout/hierarchy2"/>
    <dgm:cxn modelId="{49CBBEF6-C1D4-464B-895A-F1E35CC7B98B}" type="presOf" srcId="{AB256FF3-40E6-480F-AF1D-9C82189E1BA7}" destId="{7E13F564-C8B2-4DB5-9BC6-1F5311BC4E40}" srcOrd="0" destOrd="0" presId="urn:microsoft.com/office/officeart/2005/8/layout/hierarchy2"/>
    <dgm:cxn modelId="{28FB21FA-9ECD-4A19-B653-1062DF6B566B}" srcId="{956BF9C2-7A85-49B0-BD82-619F3DE37A7E}" destId="{D117232A-48FB-4C0C-8584-25CD6A9E7941}" srcOrd="0" destOrd="0" parTransId="{7A386B6F-0572-4DFB-9826-769BEFB8B641}" sibTransId="{42CE4235-D08C-4C0F-8E2D-8A4064CB42F0}"/>
    <dgm:cxn modelId="{9748DEFE-62C8-4690-A1B1-7E693F5DDFA3}" type="presOf" srcId="{179CD838-E456-4456-AB9C-BBB3C6EB91D1}" destId="{6ECAE48D-415C-4872-B788-BD4A8B1746C8}" srcOrd="0" destOrd="0" presId="urn:microsoft.com/office/officeart/2005/8/layout/hierarchy2"/>
    <dgm:cxn modelId="{28840C6E-7BBD-4CE6-97CD-62025A7BA93C}" type="presParOf" srcId="{9EF21FD5-360D-441B-865D-38556ED8C78A}" destId="{067BEB17-ECE4-486D-81C5-6B88DDFD7CF2}" srcOrd="0" destOrd="0" presId="urn:microsoft.com/office/officeart/2005/8/layout/hierarchy2"/>
    <dgm:cxn modelId="{08232B0D-938A-4B1A-9640-E10ED53C3107}" type="presParOf" srcId="{067BEB17-ECE4-486D-81C5-6B88DDFD7CF2}" destId="{79E4599B-C837-4F35-A71B-3E0821C4671B}" srcOrd="0" destOrd="0" presId="urn:microsoft.com/office/officeart/2005/8/layout/hierarchy2"/>
    <dgm:cxn modelId="{77D4BA60-FD4A-42E2-AC58-4252B0086FF5}" type="presParOf" srcId="{067BEB17-ECE4-486D-81C5-6B88DDFD7CF2}" destId="{382A6FAB-F16F-42BD-8B0C-A78ECA7AC11D}" srcOrd="1" destOrd="0" presId="urn:microsoft.com/office/officeart/2005/8/layout/hierarchy2"/>
    <dgm:cxn modelId="{AD628548-A05B-4A22-A293-CB4E79553528}" type="presParOf" srcId="{382A6FAB-F16F-42BD-8B0C-A78ECA7AC11D}" destId="{6ECAE48D-415C-4872-B788-BD4A8B1746C8}" srcOrd="0" destOrd="0" presId="urn:microsoft.com/office/officeart/2005/8/layout/hierarchy2"/>
    <dgm:cxn modelId="{A7FA2DDD-A1C8-4A91-B271-E3BE1C352B8A}" type="presParOf" srcId="{6ECAE48D-415C-4872-B788-BD4A8B1746C8}" destId="{D718B243-18A2-497E-9EDD-EDA4B9F78C1F}" srcOrd="0" destOrd="0" presId="urn:microsoft.com/office/officeart/2005/8/layout/hierarchy2"/>
    <dgm:cxn modelId="{2421A22E-1A48-44D4-B143-BA32BD15CE90}" type="presParOf" srcId="{382A6FAB-F16F-42BD-8B0C-A78ECA7AC11D}" destId="{E23F8141-9511-4F52-A6A5-32681E087E01}" srcOrd="1" destOrd="0" presId="urn:microsoft.com/office/officeart/2005/8/layout/hierarchy2"/>
    <dgm:cxn modelId="{3ED70061-E6EA-4DEB-BC13-566E898DE214}" type="presParOf" srcId="{E23F8141-9511-4F52-A6A5-32681E087E01}" destId="{216BAB33-A411-4741-9276-6080672F3805}" srcOrd="0" destOrd="0" presId="urn:microsoft.com/office/officeart/2005/8/layout/hierarchy2"/>
    <dgm:cxn modelId="{2D4FEEC1-0DB3-474D-A442-2736E45A61E8}" type="presParOf" srcId="{E23F8141-9511-4F52-A6A5-32681E087E01}" destId="{3A69723D-313F-4FAA-BF5C-026F1E1B1AD6}" srcOrd="1" destOrd="0" presId="urn:microsoft.com/office/officeart/2005/8/layout/hierarchy2"/>
    <dgm:cxn modelId="{EB704D46-E209-4C1E-91D4-AE7EA23C9D2F}" type="presParOf" srcId="{382A6FAB-F16F-42BD-8B0C-A78ECA7AC11D}" destId="{7E13F564-C8B2-4DB5-9BC6-1F5311BC4E40}" srcOrd="2" destOrd="0" presId="urn:microsoft.com/office/officeart/2005/8/layout/hierarchy2"/>
    <dgm:cxn modelId="{36BF10C3-5280-41D1-AB0A-1D8911ED9184}" type="presParOf" srcId="{7E13F564-C8B2-4DB5-9BC6-1F5311BC4E40}" destId="{AC5EE9B0-1163-44CE-8A40-5EDA9A56050E}" srcOrd="0" destOrd="0" presId="urn:microsoft.com/office/officeart/2005/8/layout/hierarchy2"/>
    <dgm:cxn modelId="{277BD48E-1B60-47DC-9965-2FC9FA02D3E0}" type="presParOf" srcId="{382A6FAB-F16F-42BD-8B0C-A78ECA7AC11D}" destId="{3875BAE9-1023-4C4D-A383-432F5940BD40}" srcOrd="3" destOrd="0" presId="urn:microsoft.com/office/officeart/2005/8/layout/hierarchy2"/>
    <dgm:cxn modelId="{B0BE532E-DF1D-4BA4-8BD1-54ED558E7607}" type="presParOf" srcId="{3875BAE9-1023-4C4D-A383-432F5940BD40}" destId="{BD84BC2F-E9EC-4283-B2D3-444CE2D1FD44}" srcOrd="0" destOrd="0" presId="urn:microsoft.com/office/officeart/2005/8/layout/hierarchy2"/>
    <dgm:cxn modelId="{BF038CE5-15B2-4D3C-B350-6A82FA959084}" type="presParOf" srcId="{3875BAE9-1023-4C4D-A383-432F5940BD40}" destId="{7FCBD0E5-1ADB-4C54-B43F-9CC43563F3F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6BF9C2-7A85-49B0-BD82-619F3DE37A7E}" type="doc">
      <dgm:prSet loTypeId="urn:microsoft.com/office/officeart/2005/8/layout/hierarchy2" loCatId="hierarchy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nl-NL"/>
        </a:p>
      </dgm:t>
    </dgm:pt>
    <dgm:pt modelId="{D117232A-48FB-4C0C-8584-25CD6A9E7941}">
      <dgm:prSet phldrT="[Tekst]"/>
      <dgm:spPr/>
      <dgm:t>
        <a:bodyPr/>
        <a:lstStyle/>
        <a:p>
          <a:r>
            <a:rPr lang="nl-NL" dirty="0"/>
            <a:t>Borstkas</a:t>
          </a:r>
        </a:p>
      </dgm:t>
    </dgm:pt>
    <dgm:pt modelId="{7A386B6F-0572-4DFB-9826-769BEFB8B641}" type="parTrans" cxnId="{28FB21FA-9ECD-4A19-B653-1062DF6B566B}">
      <dgm:prSet/>
      <dgm:spPr/>
      <dgm:t>
        <a:bodyPr/>
        <a:lstStyle/>
        <a:p>
          <a:endParaRPr lang="nl-NL"/>
        </a:p>
      </dgm:t>
    </dgm:pt>
    <dgm:pt modelId="{42CE4235-D08C-4C0F-8E2D-8A4064CB42F0}" type="sibTrans" cxnId="{28FB21FA-9ECD-4A19-B653-1062DF6B566B}">
      <dgm:prSet/>
      <dgm:spPr/>
      <dgm:t>
        <a:bodyPr/>
        <a:lstStyle/>
        <a:p>
          <a:endParaRPr lang="nl-NL"/>
        </a:p>
      </dgm:t>
    </dgm:pt>
    <dgm:pt modelId="{9189FB2F-E780-4FA3-BCE3-AD812B40F4DF}">
      <dgm:prSet phldrT="[Tekst]"/>
      <dgm:spPr/>
      <dgm:t>
        <a:bodyPr/>
        <a:lstStyle/>
        <a:p>
          <a:r>
            <a:rPr lang="nl-NL" dirty="0"/>
            <a:t>Borstbeen</a:t>
          </a:r>
        </a:p>
      </dgm:t>
    </dgm:pt>
    <dgm:pt modelId="{179CD838-E456-4456-AB9C-BBB3C6EB91D1}" type="parTrans" cxnId="{DEFAD383-AD4A-4917-B37B-A1D022EC5344}">
      <dgm:prSet/>
      <dgm:spPr/>
      <dgm:t>
        <a:bodyPr/>
        <a:lstStyle/>
        <a:p>
          <a:endParaRPr lang="nl-NL"/>
        </a:p>
      </dgm:t>
    </dgm:pt>
    <dgm:pt modelId="{AD85706A-4654-4B42-A9A3-963A0A6152D8}" type="sibTrans" cxnId="{DEFAD383-AD4A-4917-B37B-A1D022EC5344}">
      <dgm:prSet/>
      <dgm:spPr/>
      <dgm:t>
        <a:bodyPr/>
        <a:lstStyle/>
        <a:p>
          <a:endParaRPr lang="nl-NL"/>
        </a:p>
      </dgm:t>
    </dgm:pt>
    <dgm:pt modelId="{CFF6C126-4583-4ACA-87D6-A7887144DB53}">
      <dgm:prSet phldrT="[Tekst]"/>
      <dgm:spPr/>
      <dgm:t>
        <a:bodyPr/>
        <a:lstStyle/>
        <a:p>
          <a:r>
            <a:rPr lang="nl-NL" dirty="0"/>
            <a:t>Ribben</a:t>
          </a:r>
        </a:p>
      </dgm:t>
    </dgm:pt>
    <dgm:pt modelId="{AB256FF3-40E6-480F-AF1D-9C82189E1BA7}" type="parTrans" cxnId="{E83EA505-1210-4DBD-BBF8-C4D19E1E65BE}">
      <dgm:prSet/>
      <dgm:spPr/>
      <dgm:t>
        <a:bodyPr/>
        <a:lstStyle/>
        <a:p>
          <a:endParaRPr lang="nl-NL"/>
        </a:p>
      </dgm:t>
    </dgm:pt>
    <dgm:pt modelId="{E3542189-C275-4130-B2AF-E4D448D8436E}" type="sibTrans" cxnId="{E83EA505-1210-4DBD-BBF8-C4D19E1E65BE}">
      <dgm:prSet/>
      <dgm:spPr/>
      <dgm:t>
        <a:bodyPr/>
        <a:lstStyle/>
        <a:p>
          <a:endParaRPr lang="nl-NL"/>
        </a:p>
      </dgm:t>
    </dgm:pt>
    <dgm:pt modelId="{2A5C6AF4-3C04-474E-9301-B738940A41E6}">
      <dgm:prSet phldrT="[Tekst]"/>
      <dgm:spPr/>
      <dgm:t>
        <a:bodyPr/>
        <a:lstStyle/>
        <a:p>
          <a:r>
            <a:rPr lang="nl-NL" dirty="0"/>
            <a:t>Borstwervels</a:t>
          </a:r>
        </a:p>
      </dgm:t>
    </dgm:pt>
    <dgm:pt modelId="{70AF529A-6140-4D76-A162-4F48F8C79A5F}" type="parTrans" cxnId="{96CDEDE7-BD7D-4213-AFB5-3CB02AA4FF7A}">
      <dgm:prSet/>
      <dgm:spPr/>
      <dgm:t>
        <a:bodyPr/>
        <a:lstStyle/>
        <a:p>
          <a:endParaRPr lang="nl-NL"/>
        </a:p>
      </dgm:t>
    </dgm:pt>
    <dgm:pt modelId="{28D88CCA-DECC-44B0-86AD-193C73A4446D}" type="sibTrans" cxnId="{96CDEDE7-BD7D-4213-AFB5-3CB02AA4FF7A}">
      <dgm:prSet/>
      <dgm:spPr/>
      <dgm:t>
        <a:bodyPr/>
        <a:lstStyle/>
        <a:p>
          <a:endParaRPr lang="nl-NL"/>
        </a:p>
      </dgm:t>
    </dgm:pt>
    <dgm:pt modelId="{9EF21FD5-360D-441B-865D-38556ED8C78A}" type="pres">
      <dgm:prSet presAssocID="{956BF9C2-7A85-49B0-BD82-619F3DE37A7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67BEB17-ECE4-486D-81C5-6B88DDFD7CF2}" type="pres">
      <dgm:prSet presAssocID="{D117232A-48FB-4C0C-8584-25CD6A9E7941}" presName="root1" presStyleCnt="0"/>
      <dgm:spPr/>
    </dgm:pt>
    <dgm:pt modelId="{79E4599B-C837-4F35-A71B-3E0821C4671B}" type="pres">
      <dgm:prSet presAssocID="{D117232A-48FB-4C0C-8584-25CD6A9E7941}" presName="LevelOneTextNode" presStyleLbl="node0" presStyleIdx="0" presStyleCnt="1">
        <dgm:presLayoutVars>
          <dgm:chPref val="3"/>
        </dgm:presLayoutVars>
      </dgm:prSet>
      <dgm:spPr/>
    </dgm:pt>
    <dgm:pt modelId="{382A6FAB-F16F-42BD-8B0C-A78ECA7AC11D}" type="pres">
      <dgm:prSet presAssocID="{D117232A-48FB-4C0C-8584-25CD6A9E7941}" presName="level2hierChild" presStyleCnt="0"/>
      <dgm:spPr/>
    </dgm:pt>
    <dgm:pt modelId="{6ECAE48D-415C-4872-B788-BD4A8B1746C8}" type="pres">
      <dgm:prSet presAssocID="{179CD838-E456-4456-AB9C-BBB3C6EB91D1}" presName="conn2-1" presStyleLbl="parChTrans1D2" presStyleIdx="0" presStyleCnt="3"/>
      <dgm:spPr/>
    </dgm:pt>
    <dgm:pt modelId="{D718B243-18A2-497E-9EDD-EDA4B9F78C1F}" type="pres">
      <dgm:prSet presAssocID="{179CD838-E456-4456-AB9C-BBB3C6EB91D1}" presName="connTx" presStyleLbl="parChTrans1D2" presStyleIdx="0" presStyleCnt="3"/>
      <dgm:spPr/>
    </dgm:pt>
    <dgm:pt modelId="{E23F8141-9511-4F52-A6A5-32681E087E01}" type="pres">
      <dgm:prSet presAssocID="{9189FB2F-E780-4FA3-BCE3-AD812B40F4DF}" presName="root2" presStyleCnt="0"/>
      <dgm:spPr/>
    </dgm:pt>
    <dgm:pt modelId="{216BAB33-A411-4741-9276-6080672F3805}" type="pres">
      <dgm:prSet presAssocID="{9189FB2F-E780-4FA3-BCE3-AD812B40F4DF}" presName="LevelTwoTextNode" presStyleLbl="node2" presStyleIdx="0" presStyleCnt="3">
        <dgm:presLayoutVars>
          <dgm:chPref val="3"/>
        </dgm:presLayoutVars>
      </dgm:prSet>
      <dgm:spPr/>
    </dgm:pt>
    <dgm:pt modelId="{3A69723D-313F-4FAA-BF5C-026F1E1B1AD6}" type="pres">
      <dgm:prSet presAssocID="{9189FB2F-E780-4FA3-BCE3-AD812B40F4DF}" presName="level3hierChild" presStyleCnt="0"/>
      <dgm:spPr/>
    </dgm:pt>
    <dgm:pt modelId="{7E13F564-C8B2-4DB5-9BC6-1F5311BC4E40}" type="pres">
      <dgm:prSet presAssocID="{AB256FF3-40E6-480F-AF1D-9C82189E1BA7}" presName="conn2-1" presStyleLbl="parChTrans1D2" presStyleIdx="1" presStyleCnt="3"/>
      <dgm:spPr/>
    </dgm:pt>
    <dgm:pt modelId="{AC5EE9B0-1163-44CE-8A40-5EDA9A56050E}" type="pres">
      <dgm:prSet presAssocID="{AB256FF3-40E6-480F-AF1D-9C82189E1BA7}" presName="connTx" presStyleLbl="parChTrans1D2" presStyleIdx="1" presStyleCnt="3"/>
      <dgm:spPr/>
    </dgm:pt>
    <dgm:pt modelId="{3875BAE9-1023-4C4D-A383-432F5940BD40}" type="pres">
      <dgm:prSet presAssocID="{CFF6C126-4583-4ACA-87D6-A7887144DB53}" presName="root2" presStyleCnt="0"/>
      <dgm:spPr/>
    </dgm:pt>
    <dgm:pt modelId="{BD84BC2F-E9EC-4283-B2D3-444CE2D1FD44}" type="pres">
      <dgm:prSet presAssocID="{CFF6C126-4583-4ACA-87D6-A7887144DB53}" presName="LevelTwoTextNode" presStyleLbl="node2" presStyleIdx="1" presStyleCnt="3">
        <dgm:presLayoutVars>
          <dgm:chPref val="3"/>
        </dgm:presLayoutVars>
      </dgm:prSet>
      <dgm:spPr/>
    </dgm:pt>
    <dgm:pt modelId="{7FCBD0E5-1ADB-4C54-B43F-9CC43563F3FE}" type="pres">
      <dgm:prSet presAssocID="{CFF6C126-4583-4ACA-87D6-A7887144DB53}" presName="level3hierChild" presStyleCnt="0"/>
      <dgm:spPr/>
    </dgm:pt>
    <dgm:pt modelId="{4B611337-DBD8-4F7B-A704-0E861507E9FA}" type="pres">
      <dgm:prSet presAssocID="{70AF529A-6140-4D76-A162-4F48F8C79A5F}" presName="conn2-1" presStyleLbl="parChTrans1D2" presStyleIdx="2" presStyleCnt="3"/>
      <dgm:spPr/>
    </dgm:pt>
    <dgm:pt modelId="{7A252BD2-582C-4F9D-9BBC-44571CAE4FF8}" type="pres">
      <dgm:prSet presAssocID="{70AF529A-6140-4D76-A162-4F48F8C79A5F}" presName="connTx" presStyleLbl="parChTrans1D2" presStyleIdx="2" presStyleCnt="3"/>
      <dgm:spPr/>
    </dgm:pt>
    <dgm:pt modelId="{7D35150D-17A3-4B01-ADE9-BBC91069EEF4}" type="pres">
      <dgm:prSet presAssocID="{2A5C6AF4-3C04-474E-9301-B738940A41E6}" presName="root2" presStyleCnt="0"/>
      <dgm:spPr/>
    </dgm:pt>
    <dgm:pt modelId="{309F41ED-CB35-4EBA-B621-BE930763E922}" type="pres">
      <dgm:prSet presAssocID="{2A5C6AF4-3C04-474E-9301-B738940A41E6}" presName="LevelTwoTextNode" presStyleLbl="node2" presStyleIdx="2" presStyleCnt="3">
        <dgm:presLayoutVars>
          <dgm:chPref val="3"/>
        </dgm:presLayoutVars>
      </dgm:prSet>
      <dgm:spPr/>
    </dgm:pt>
    <dgm:pt modelId="{33171277-A27B-4291-99AC-640C653684C0}" type="pres">
      <dgm:prSet presAssocID="{2A5C6AF4-3C04-474E-9301-B738940A41E6}" presName="level3hierChild" presStyleCnt="0"/>
      <dgm:spPr/>
    </dgm:pt>
  </dgm:ptLst>
  <dgm:cxnLst>
    <dgm:cxn modelId="{E83EA505-1210-4DBD-BBF8-C4D19E1E65BE}" srcId="{D117232A-48FB-4C0C-8584-25CD6A9E7941}" destId="{CFF6C126-4583-4ACA-87D6-A7887144DB53}" srcOrd="1" destOrd="0" parTransId="{AB256FF3-40E6-480F-AF1D-9C82189E1BA7}" sibTransId="{E3542189-C275-4130-B2AF-E4D448D8436E}"/>
    <dgm:cxn modelId="{FDD08836-9048-4BB3-92D9-0DE6C1025E9E}" type="presOf" srcId="{9189FB2F-E780-4FA3-BCE3-AD812B40F4DF}" destId="{216BAB33-A411-4741-9276-6080672F3805}" srcOrd="0" destOrd="0" presId="urn:microsoft.com/office/officeart/2005/8/layout/hierarchy2"/>
    <dgm:cxn modelId="{A41B8A69-B2B1-4B87-B022-3B463555A7EA}" type="presOf" srcId="{CFF6C126-4583-4ACA-87D6-A7887144DB53}" destId="{BD84BC2F-E9EC-4283-B2D3-444CE2D1FD44}" srcOrd="0" destOrd="0" presId="urn:microsoft.com/office/officeart/2005/8/layout/hierarchy2"/>
    <dgm:cxn modelId="{8DB6FE59-92C5-4D00-9E76-078157E160F0}" type="presOf" srcId="{70AF529A-6140-4D76-A162-4F48F8C79A5F}" destId="{7A252BD2-582C-4F9D-9BBC-44571CAE4FF8}" srcOrd="1" destOrd="0" presId="urn:microsoft.com/office/officeart/2005/8/layout/hierarchy2"/>
    <dgm:cxn modelId="{DEFAD383-AD4A-4917-B37B-A1D022EC5344}" srcId="{D117232A-48FB-4C0C-8584-25CD6A9E7941}" destId="{9189FB2F-E780-4FA3-BCE3-AD812B40F4DF}" srcOrd="0" destOrd="0" parTransId="{179CD838-E456-4456-AB9C-BBB3C6EB91D1}" sibTransId="{AD85706A-4654-4B42-A9A3-963A0A6152D8}"/>
    <dgm:cxn modelId="{3EDCFD89-2019-42E4-ACCD-D12FB80E8B0A}" type="presOf" srcId="{AB256FF3-40E6-480F-AF1D-9C82189E1BA7}" destId="{AC5EE9B0-1163-44CE-8A40-5EDA9A56050E}" srcOrd="1" destOrd="0" presId="urn:microsoft.com/office/officeart/2005/8/layout/hierarchy2"/>
    <dgm:cxn modelId="{33576C93-CA98-4A7A-BEDD-F65D60707FF5}" type="presOf" srcId="{2A5C6AF4-3C04-474E-9301-B738940A41E6}" destId="{309F41ED-CB35-4EBA-B621-BE930763E922}" srcOrd="0" destOrd="0" presId="urn:microsoft.com/office/officeart/2005/8/layout/hierarchy2"/>
    <dgm:cxn modelId="{E4EBB795-4583-4BF1-8980-C3070AE93592}" type="presOf" srcId="{D117232A-48FB-4C0C-8584-25CD6A9E7941}" destId="{79E4599B-C837-4F35-A71B-3E0821C4671B}" srcOrd="0" destOrd="0" presId="urn:microsoft.com/office/officeart/2005/8/layout/hierarchy2"/>
    <dgm:cxn modelId="{554368A1-1364-4605-AE9E-EAD37A8BA545}" type="presOf" srcId="{179CD838-E456-4456-AB9C-BBB3C6EB91D1}" destId="{D718B243-18A2-497E-9EDD-EDA4B9F78C1F}" srcOrd="1" destOrd="0" presId="urn:microsoft.com/office/officeart/2005/8/layout/hierarchy2"/>
    <dgm:cxn modelId="{897351E1-D890-4BCC-B606-BB05A165C60B}" type="presOf" srcId="{956BF9C2-7A85-49B0-BD82-619F3DE37A7E}" destId="{9EF21FD5-360D-441B-865D-38556ED8C78A}" srcOrd="0" destOrd="0" presId="urn:microsoft.com/office/officeart/2005/8/layout/hierarchy2"/>
    <dgm:cxn modelId="{96CDEDE7-BD7D-4213-AFB5-3CB02AA4FF7A}" srcId="{D117232A-48FB-4C0C-8584-25CD6A9E7941}" destId="{2A5C6AF4-3C04-474E-9301-B738940A41E6}" srcOrd="2" destOrd="0" parTransId="{70AF529A-6140-4D76-A162-4F48F8C79A5F}" sibTransId="{28D88CCA-DECC-44B0-86AD-193C73A4446D}"/>
    <dgm:cxn modelId="{F87D47EC-A4CF-4D48-980D-DFF9AB98DDC1}" type="presOf" srcId="{70AF529A-6140-4D76-A162-4F48F8C79A5F}" destId="{4B611337-DBD8-4F7B-A704-0E861507E9FA}" srcOrd="0" destOrd="0" presId="urn:microsoft.com/office/officeart/2005/8/layout/hierarchy2"/>
    <dgm:cxn modelId="{49CBBEF6-C1D4-464B-895A-F1E35CC7B98B}" type="presOf" srcId="{AB256FF3-40E6-480F-AF1D-9C82189E1BA7}" destId="{7E13F564-C8B2-4DB5-9BC6-1F5311BC4E40}" srcOrd="0" destOrd="0" presId="urn:microsoft.com/office/officeart/2005/8/layout/hierarchy2"/>
    <dgm:cxn modelId="{28FB21FA-9ECD-4A19-B653-1062DF6B566B}" srcId="{956BF9C2-7A85-49B0-BD82-619F3DE37A7E}" destId="{D117232A-48FB-4C0C-8584-25CD6A9E7941}" srcOrd="0" destOrd="0" parTransId="{7A386B6F-0572-4DFB-9826-769BEFB8B641}" sibTransId="{42CE4235-D08C-4C0F-8E2D-8A4064CB42F0}"/>
    <dgm:cxn modelId="{9748DEFE-62C8-4690-A1B1-7E693F5DDFA3}" type="presOf" srcId="{179CD838-E456-4456-AB9C-BBB3C6EB91D1}" destId="{6ECAE48D-415C-4872-B788-BD4A8B1746C8}" srcOrd="0" destOrd="0" presId="urn:microsoft.com/office/officeart/2005/8/layout/hierarchy2"/>
    <dgm:cxn modelId="{28840C6E-7BBD-4CE6-97CD-62025A7BA93C}" type="presParOf" srcId="{9EF21FD5-360D-441B-865D-38556ED8C78A}" destId="{067BEB17-ECE4-486D-81C5-6B88DDFD7CF2}" srcOrd="0" destOrd="0" presId="urn:microsoft.com/office/officeart/2005/8/layout/hierarchy2"/>
    <dgm:cxn modelId="{08232B0D-938A-4B1A-9640-E10ED53C3107}" type="presParOf" srcId="{067BEB17-ECE4-486D-81C5-6B88DDFD7CF2}" destId="{79E4599B-C837-4F35-A71B-3E0821C4671B}" srcOrd="0" destOrd="0" presId="urn:microsoft.com/office/officeart/2005/8/layout/hierarchy2"/>
    <dgm:cxn modelId="{77D4BA60-FD4A-42E2-AC58-4252B0086FF5}" type="presParOf" srcId="{067BEB17-ECE4-486D-81C5-6B88DDFD7CF2}" destId="{382A6FAB-F16F-42BD-8B0C-A78ECA7AC11D}" srcOrd="1" destOrd="0" presId="urn:microsoft.com/office/officeart/2005/8/layout/hierarchy2"/>
    <dgm:cxn modelId="{AD628548-A05B-4A22-A293-CB4E79553528}" type="presParOf" srcId="{382A6FAB-F16F-42BD-8B0C-A78ECA7AC11D}" destId="{6ECAE48D-415C-4872-B788-BD4A8B1746C8}" srcOrd="0" destOrd="0" presId="urn:microsoft.com/office/officeart/2005/8/layout/hierarchy2"/>
    <dgm:cxn modelId="{A7FA2DDD-A1C8-4A91-B271-E3BE1C352B8A}" type="presParOf" srcId="{6ECAE48D-415C-4872-B788-BD4A8B1746C8}" destId="{D718B243-18A2-497E-9EDD-EDA4B9F78C1F}" srcOrd="0" destOrd="0" presId="urn:microsoft.com/office/officeart/2005/8/layout/hierarchy2"/>
    <dgm:cxn modelId="{2421A22E-1A48-44D4-B143-BA32BD15CE90}" type="presParOf" srcId="{382A6FAB-F16F-42BD-8B0C-A78ECA7AC11D}" destId="{E23F8141-9511-4F52-A6A5-32681E087E01}" srcOrd="1" destOrd="0" presId="urn:microsoft.com/office/officeart/2005/8/layout/hierarchy2"/>
    <dgm:cxn modelId="{3ED70061-E6EA-4DEB-BC13-566E898DE214}" type="presParOf" srcId="{E23F8141-9511-4F52-A6A5-32681E087E01}" destId="{216BAB33-A411-4741-9276-6080672F3805}" srcOrd="0" destOrd="0" presId="urn:microsoft.com/office/officeart/2005/8/layout/hierarchy2"/>
    <dgm:cxn modelId="{2D4FEEC1-0DB3-474D-A442-2736E45A61E8}" type="presParOf" srcId="{E23F8141-9511-4F52-A6A5-32681E087E01}" destId="{3A69723D-313F-4FAA-BF5C-026F1E1B1AD6}" srcOrd="1" destOrd="0" presId="urn:microsoft.com/office/officeart/2005/8/layout/hierarchy2"/>
    <dgm:cxn modelId="{EB704D46-E209-4C1E-91D4-AE7EA23C9D2F}" type="presParOf" srcId="{382A6FAB-F16F-42BD-8B0C-A78ECA7AC11D}" destId="{7E13F564-C8B2-4DB5-9BC6-1F5311BC4E40}" srcOrd="2" destOrd="0" presId="urn:microsoft.com/office/officeart/2005/8/layout/hierarchy2"/>
    <dgm:cxn modelId="{36BF10C3-5280-41D1-AB0A-1D8911ED9184}" type="presParOf" srcId="{7E13F564-C8B2-4DB5-9BC6-1F5311BC4E40}" destId="{AC5EE9B0-1163-44CE-8A40-5EDA9A56050E}" srcOrd="0" destOrd="0" presId="urn:microsoft.com/office/officeart/2005/8/layout/hierarchy2"/>
    <dgm:cxn modelId="{277BD48E-1B60-47DC-9965-2FC9FA02D3E0}" type="presParOf" srcId="{382A6FAB-F16F-42BD-8B0C-A78ECA7AC11D}" destId="{3875BAE9-1023-4C4D-A383-432F5940BD40}" srcOrd="3" destOrd="0" presId="urn:microsoft.com/office/officeart/2005/8/layout/hierarchy2"/>
    <dgm:cxn modelId="{B0BE532E-DF1D-4BA4-8BD1-54ED558E7607}" type="presParOf" srcId="{3875BAE9-1023-4C4D-A383-432F5940BD40}" destId="{BD84BC2F-E9EC-4283-B2D3-444CE2D1FD44}" srcOrd="0" destOrd="0" presId="urn:microsoft.com/office/officeart/2005/8/layout/hierarchy2"/>
    <dgm:cxn modelId="{BF038CE5-15B2-4D3C-B350-6A82FA959084}" type="presParOf" srcId="{3875BAE9-1023-4C4D-A383-432F5940BD40}" destId="{7FCBD0E5-1ADB-4C54-B43F-9CC43563F3FE}" srcOrd="1" destOrd="0" presId="urn:microsoft.com/office/officeart/2005/8/layout/hierarchy2"/>
    <dgm:cxn modelId="{60CC6844-6F7F-4B40-A129-4D94C534732F}" type="presParOf" srcId="{382A6FAB-F16F-42BD-8B0C-A78ECA7AC11D}" destId="{4B611337-DBD8-4F7B-A704-0E861507E9FA}" srcOrd="4" destOrd="0" presId="urn:microsoft.com/office/officeart/2005/8/layout/hierarchy2"/>
    <dgm:cxn modelId="{ED7AA367-52FB-40D5-96A9-B346BF7E425F}" type="presParOf" srcId="{4B611337-DBD8-4F7B-A704-0E861507E9FA}" destId="{7A252BD2-582C-4F9D-9BBC-44571CAE4FF8}" srcOrd="0" destOrd="0" presId="urn:microsoft.com/office/officeart/2005/8/layout/hierarchy2"/>
    <dgm:cxn modelId="{3255FED6-3D1B-43DF-A592-05D20D9E2822}" type="presParOf" srcId="{382A6FAB-F16F-42BD-8B0C-A78ECA7AC11D}" destId="{7D35150D-17A3-4B01-ADE9-BBC91069EEF4}" srcOrd="5" destOrd="0" presId="urn:microsoft.com/office/officeart/2005/8/layout/hierarchy2"/>
    <dgm:cxn modelId="{04E4B352-9C3A-4819-AAC2-1AC36F3739A0}" type="presParOf" srcId="{7D35150D-17A3-4B01-ADE9-BBC91069EEF4}" destId="{309F41ED-CB35-4EBA-B621-BE930763E922}" srcOrd="0" destOrd="0" presId="urn:microsoft.com/office/officeart/2005/8/layout/hierarchy2"/>
    <dgm:cxn modelId="{F91D5F2A-37E7-4E0B-B8E0-CF9BF6B4E314}" type="presParOf" srcId="{7D35150D-17A3-4B01-ADE9-BBC91069EEF4}" destId="{33171277-A27B-4291-99AC-640C653684C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E4599B-C837-4F35-A71B-3E0821C4671B}">
      <dsp:nvSpPr>
        <dsp:cNvPr id="0" name=""/>
        <dsp:cNvSpPr/>
      </dsp:nvSpPr>
      <dsp:spPr>
        <a:xfrm>
          <a:off x="1142" y="1473079"/>
          <a:ext cx="2909628" cy="14548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 dirty="0"/>
            <a:t>Schoudergordel</a:t>
          </a:r>
        </a:p>
      </dsp:txBody>
      <dsp:txXfrm>
        <a:off x="43752" y="1515689"/>
        <a:ext cx="2824408" cy="1369594"/>
      </dsp:txXfrm>
    </dsp:sp>
    <dsp:sp modelId="{6ECAE48D-415C-4872-B788-BD4A8B1746C8}">
      <dsp:nvSpPr>
        <dsp:cNvPr id="0" name=""/>
        <dsp:cNvSpPr/>
      </dsp:nvSpPr>
      <dsp:spPr>
        <a:xfrm rot="19819522">
          <a:off x="2822844" y="1838827"/>
          <a:ext cx="1340844" cy="59501"/>
        </a:xfrm>
        <a:custGeom>
          <a:avLst/>
          <a:gdLst/>
          <a:ahLst/>
          <a:cxnLst/>
          <a:rect l="0" t="0" r="0" b="0"/>
          <a:pathLst>
            <a:path>
              <a:moveTo>
                <a:pt x="0" y="29750"/>
              </a:moveTo>
              <a:lnTo>
                <a:pt x="1340844" y="29750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3459745" y="1835057"/>
        <a:ext cx="67042" cy="67042"/>
      </dsp:txXfrm>
    </dsp:sp>
    <dsp:sp modelId="{216BAB33-A411-4741-9276-6080672F3805}">
      <dsp:nvSpPr>
        <dsp:cNvPr id="0" name=""/>
        <dsp:cNvSpPr/>
      </dsp:nvSpPr>
      <dsp:spPr>
        <a:xfrm>
          <a:off x="4075763" y="809262"/>
          <a:ext cx="2909628" cy="14548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 dirty="0"/>
            <a:t>Sleutelbeen</a:t>
          </a:r>
        </a:p>
      </dsp:txBody>
      <dsp:txXfrm>
        <a:off x="4118373" y="851872"/>
        <a:ext cx="2824408" cy="1369594"/>
      </dsp:txXfrm>
    </dsp:sp>
    <dsp:sp modelId="{7E13F564-C8B2-4DB5-9BC6-1F5311BC4E40}">
      <dsp:nvSpPr>
        <dsp:cNvPr id="0" name=""/>
        <dsp:cNvSpPr/>
      </dsp:nvSpPr>
      <dsp:spPr>
        <a:xfrm rot="2142401">
          <a:off x="2776052" y="2588995"/>
          <a:ext cx="1433287" cy="59501"/>
        </a:xfrm>
        <a:custGeom>
          <a:avLst/>
          <a:gdLst/>
          <a:ahLst/>
          <a:cxnLst/>
          <a:rect l="0" t="0" r="0" b="0"/>
          <a:pathLst>
            <a:path>
              <a:moveTo>
                <a:pt x="0" y="29750"/>
              </a:moveTo>
              <a:lnTo>
                <a:pt x="1433287" y="29750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3456863" y="2582913"/>
        <a:ext cx="71664" cy="71664"/>
      </dsp:txXfrm>
    </dsp:sp>
    <dsp:sp modelId="{BD84BC2F-E9EC-4283-B2D3-444CE2D1FD44}">
      <dsp:nvSpPr>
        <dsp:cNvPr id="0" name=""/>
        <dsp:cNvSpPr/>
      </dsp:nvSpPr>
      <dsp:spPr>
        <a:xfrm>
          <a:off x="4074621" y="2309598"/>
          <a:ext cx="2909628" cy="14548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 dirty="0"/>
            <a:t>Schouderblad</a:t>
          </a:r>
        </a:p>
      </dsp:txBody>
      <dsp:txXfrm>
        <a:off x="4117231" y="2352208"/>
        <a:ext cx="2824408" cy="13695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E4599B-C837-4F35-A71B-3E0821C4671B}">
      <dsp:nvSpPr>
        <dsp:cNvPr id="0" name=""/>
        <dsp:cNvSpPr/>
      </dsp:nvSpPr>
      <dsp:spPr>
        <a:xfrm>
          <a:off x="295113" y="1534323"/>
          <a:ext cx="2664652" cy="13323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800" kern="1200" dirty="0"/>
            <a:t>Borstkas</a:t>
          </a:r>
        </a:p>
      </dsp:txBody>
      <dsp:txXfrm>
        <a:off x="334135" y="1573345"/>
        <a:ext cx="2586608" cy="1254282"/>
      </dsp:txXfrm>
    </dsp:sp>
    <dsp:sp modelId="{6ECAE48D-415C-4872-B788-BD4A8B1746C8}">
      <dsp:nvSpPr>
        <dsp:cNvPr id="0" name=""/>
        <dsp:cNvSpPr/>
      </dsp:nvSpPr>
      <dsp:spPr>
        <a:xfrm rot="18289469">
          <a:off x="2559473" y="1407153"/>
          <a:ext cx="1866445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866445" y="27246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600" kern="1200"/>
        </a:p>
      </dsp:txBody>
      <dsp:txXfrm>
        <a:off x="3446034" y="1387738"/>
        <a:ext cx="93322" cy="93322"/>
      </dsp:txXfrm>
    </dsp:sp>
    <dsp:sp modelId="{216BAB33-A411-4741-9276-6080672F3805}">
      <dsp:nvSpPr>
        <dsp:cNvPr id="0" name=""/>
        <dsp:cNvSpPr/>
      </dsp:nvSpPr>
      <dsp:spPr>
        <a:xfrm>
          <a:off x="4025626" y="2148"/>
          <a:ext cx="2664652" cy="13323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800" kern="1200" dirty="0"/>
            <a:t>Borstbeen</a:t>
          </a:r>
        </a:p>
      </dsp:txBody>
      <dsp:txXfrm>
        <a:off x="4064648" y="41170"/>
        <a:ext cx="2586608" cy="1254282"/>
      </dsp:txXfrm>
    </dsp:sp>
    <dsp:sp modelId="{7E13F564-C8B2-4DB5-9BC6-1F5311BC4E40}">
      <dsp:nvSpPr>
        <dsp:cNvPr id="0" name=""/>
        <dsp:cNvSpPr/>
      </dsp:nvSpPr>
      <dsp:spPr>
        <a:xfrm>
          <a:off x="2959765" y="2173240"/>
          <a:ext cx="1065860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065860" y="27246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3466049" y="2173840"/>
        <a:ext cx="53293" cy="53293"/>
      </dsp:txXfrm>
    </dsp:sp>
    <dsp:sp modelId="{BD84BC2F-E9EC-4283-B2D3-444CE2D1FD44}">
      <dsp:nvSpPr>
        <dsp:cNvPr id="0" name=""/>
        <dsp:cNvSpPr/>
      </dsp:nvSpPr>
      <dsp:spPr>
        <a:xfrm>
          <a:off x="4025626" y="1534323"/>
          <a:ext cx="2664652" cy="13323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800" kern="1200" dirty="0"/>
            <a:t>Ribben</a:t>
          </a:r>
        </a:p>
      </dsp:txBody>
      <dsp:txXfrm>
        <a:off x="4064648" y="1573345"/>
        <a:ext cx="2586608" cy="1254282"/>
      </dsp:txXfrm>
    </dsp:sp>
    <dsp:sp modelId="{4B611337-DBD8-4F7B-A704-0E861507E9FA}">
      <dsp:nvSpPr>
        <dsp:cNvPr id="0" name=""/>
        <dsp:cNvSpPr/>
      </dsp:nvSpPr>
      <dsp:spPr>
        <a:xfrm rot="3310531">
          <a:off x="2559473" y="2939328"/>
          <a:ext cx="1866445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866445" y="27246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600" kern="1200"/>
        </a:p>
      </dsp:txBody>
      <dsp:txXfrm>
        <a:off x="3446034" y="2919913"/>
        <a:ext cx="93322" cy="93322"/>
      </dsp:txXfrm>
    </dsp:sp>
    <dsp:sp modelId="{309F41ED-CB35-4EBA-B621-BE930763E922}">
      <dsp:nvSpPr>
        <dsp:cNvPr id="0" name=""/>
        <dsp:cNvSpPr/>
      </dsp:nvSpPr>
      <dsp:spPr>
        <a:xfrm>
          <a:off x="4025626" y="3066498"/>
          <a:ext cx="2664652" cy="13323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800" kern="1200" dirty="0"/>
            <a:t>Borstwervels</a:t>
          </a:r>
        </a:p>
      </dsp:txBody>
      <dsp:txXfrm>
        <a:off x="4064648" y="3105520"/>
        <a:ext cx="2586608" cy="12542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4D28C-8435-4AAD-9EED-448DECA2FF13}" type="datetimeFigureOut">
              <a:rPr lang="nl-NL" smtClean="0"/>
              <a:t>28-9-2017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4E9D0-F7CA-4A25-8F56-A8226AC4D6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6655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4D28C-8435-4AAD-9EED-448DECA2FF13}" type="datetimeFigureOut">
              <a:rPr lang="nl-NL" smtClean="0"/>
              <a:t>28-9-2017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4E9D0-F7CA-4A25-8F56-A8226AC4D6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8570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4D28C-8435-4AAD-9EED-448DECA2FF13}" type="datetimeFigureOut">
              <a:rPr lang="nl-NL" smtClean="0"/>
              <a:t>28-9-2017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4E9D0-F7CA-4A25-8F56-A8226AC4D6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562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4D28C-8435-4AAD-9EED-448DECA2FF13}" type="datetimeFigureOut">
              <a:rPr lang="nl-NL" smtClean="0"/>
              <a:t>28-9-2017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4E9D0-F7CA-4A25-8F56-A8226AC4D6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6016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4D28C-8435-4AAD-9EED-448DECA2FF13}" type="datetimeFigureOut">
              <a:rPr lang="nl-NL" smtClean="0"/>
              <a:t>28-9-2017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4E9D0-F7CA-4A25-8F56-A8226AC4D6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69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4D28C-8435-4AAD-9EED-448DECA2FF13}" type="datetimeFigureOut">
              <a:rPr lang="nl-NL" smtClean="0"/>
              <a:t>28-9-2017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4E9D0-F7CA-4A25-8F56-A8226AC4D6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1795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4D28C-8435-4AAD-9EED-448DECA2FF13}" type="datetimeFigureOut">
              <a:rPr lang="nl-NL" smtClean="0"/>
              <a:t>28-9-2017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4E9D0-F7CA-4A25-8F56-A8226AC4D6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5758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4D28C-8435-4AAD-9EED-448DECA2FF13}" type="datetimeFigureOut">
              <a:rPr lang="nl-NL" smtClean="0"/>
              <a:t>28-9-2017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4E9D0-F7CA-4A25-8F56-A8226AC4D6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512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4D28C-8435-4AAD-9EED-448DECA2FF13}" type="datetimeFigureOut">
              <a:rPr lang="nl-NL" smtClean="0"/>
              <a:t>28-9-2017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4E9D0-F7CA-4A25-8F56-A8226AC4D6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0769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4D28C-8435-4AAD-9EED-448DECA2FF13}" type="datetimeFigureOut">
              <a:rPr lang="nl-NL" smtClean="0"/>
              <a:t>28-9-2017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4E9D0-F7CA-4A25-8F56-A8226AC4D6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8081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4D28C-8435-4AAD-9EED-448DECA2FF13}" type="datetimeFigureOut">
              <a:rPr lang="nl-NL" smtClean="0"/>
              <a:t>28-9-2017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4E9D0-F7CA-4A25-8F56-A8226AC4D6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2303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4D28C-8435-4AAD-9EED-448DECA2FF13}" type="datetimeFigureOut">
              <a:rPr lang="nl-NL" smtClean="0"/>
              <a:t>28-9-2017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4E9D0-F7CA-4A25-8F56-A8226AC4D6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7699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mijnbiologie.weebly.com/--het-skelet-van-de-mens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tv.nl/video/geraamte-je-geraamte-bestaat-uit-botten/#q=botte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Freeform: Shap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49721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12" name="Freeform 2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2920"/>
            <a:ext cx="5925190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39" y="0"/>
            <a:ext cx="709416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2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2920"/>
            <a:ext cx="7114535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2245809"/>
            <a:ext cx="9144000" cy="1564716"/>
          </a:xfrm>
        </p:spPr>
        <p:txBody>
          <a:bodyPr>
            <a:normAutofit/>
          </a:bodyPr>
          <a:lstStyle/>
          <a:p>
            <a:pPr algn="l">
              <a:lnSpc>
                <a:spcPct val="70000"/>
              </a:lnSpc>
            </a:pPr>
            <a:br>
              <a:rPr lang="nl-NL" sz="4400" dirty="0"/>
            </a:br>
            <a:r>
              <a:rPr lang="nl-NL" sz="4400" dirty="0"/>
              <a:t>stevigheid en beweging</a:t>
            </a:r>
            <a:br>
              <a:rPr lang="nl-NL" sz="4400" dirty="0"/>
            </a:br>
            <a:endParaRPr lang="nl-NL" sz="44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947050"/>
            <a:ext cx="9144000" cy="572583"/>
          </a:xfrm>
        </p:spPr>
        <p:txBody>
          <a:bodyPr>
            <a:normAutofit/>
          </a:bodyPr>
          <a:lstStyle/>
          <a:p>
            <a:pPr algn="l"/>
            <a:r>
              <a:rPr lang="nl-NL" sz="2000"/>
              <a:t>Door Joska </a:t>
            </a:r>
            <a:r>
              <a:rPr lang="nl-NL" sz="2000" dirty="0"/>
              <a:t>de Kroon</a:t>
            </a:r>
          </a:p>
        </p:txBody>
      </p:sp>
    </p:spTree>
    <p:extLst>
      <p:ext uri="{BB962C8B-B14F-4D97-AF65-F5344CB8AC3E}">
        <p14:creationId xmlns:p14="http://schemas.microsoft.com/office/powerpoint/2010/main" val="2862616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739" y="365124"/>
            <a:ext cx="4406032" cy="5045075"/>
          </a:xfr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063918348"/>
              </p:ext>
            </p:extLst>
          </p:nvPr>
        </p:nvGraphicFramePr>
        <p:xfrm>
          <a:off x="567347" y="902547"/>
          <a:ext cx="6985392" cy="440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74919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0" r="20216" b="1"/>
          <a:stretch/>
        </p:blipFill>
        <p:spPr>
          <a:xfrm>
            <a:off x="20" y="10"/>
            <a:ext cx="4639713" cy="6857990"/>
          </a:xfrm>
          <a:prstGeom prst="rect">
            <a:avLst/>
          </a:prstGeom>
        </p:spPr>
      </p:pic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9733" y="0"/>
            <a:ext cx="7552267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</p:spPr>
        <p:txBody>
          <a:bodyPr>
            <a:normAutofit/>
          </a:bodyPr>
          <a:lstStyle/>
          <a:p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069940" y="2322576"/>
            <a:ext cx="6172200" cy="3858768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De </a:t>
            </a:r>
            <a:r>
              <a:rPr lang="en-US" sz="4400" dirty="0" err="1">
                <a:solidFill>
                  <a:schemeClr val="bg1"/>
                </a:solidFill>
              </a:rPr>
              <a:t>heupbeenderen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vormen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samen</a:t>
            </a:r>
            <a:r>
              <a:rPr lang="en-US" sz="4400" dirty="0">
                <a:solidFill>
                  <a:schemeClr val="bg1"/>
                </a:solidFill>
              </a:rPr>
              <a:t> de </a:t>
            </a:r>
            <a:r>
              <a:rPr lang="en-US" sz="4400" b="1" dirty="0" err="1">
                <a:solidFill>
                  <a:schemeClr val="bg1"/>
                </a:solidFill>
              </a:rPr>
              <a:t>bekkengordel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dirty="0">
                <a:solidFill>
                  <a:schemeClr val="bg1"/>
                </a:solidFill>
              </a:rPr>
              <a:t>of          het </a:t>
            </a:r>
            <a:r>
              <a:rPr lang="en-US" sz="4400" b="1" dirty="0" err="1">
                <a:solidFill>
                  <a:schemeClr val="bg1"/>
                </a:solidFill>
              </a:rPr>
              <a:t>bekken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21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Twee typen beenderen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Pijpbeenderen</a:t>
            </a:r>
          </a:p>
          <a:p>
            <a:pPr lvl="1"/>
            <a:r>
              <a:rPr lang="nl-NL" dirty="0"/>
              <a:t>Lang en vooral in ledematen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lvl="1">
              <a:buFontTx/>
              <a:buChar char="-"/>
            </a:pPr>
            <a:r>
              <a:rPr lang="nl-NL" dirty="0"/>
              <a:t>Rood beenmerg (rode bloedcellen)</a:t>
            </a:r>
          </a:p>
          <a:p>
            <a:pPr lvl="1">
              <a:buFontTx/>
              <a:buChar char="-"/>
            </a:pPr>
            <a:r>
              <a:rPr lang="nl-NL" dirty="0"/>
              <a:t>Mergholte</a:t>
            </a:r>
          </a:p>
          <a:p>
            <a:pPr marL="457200" lvl="1" indent="0">
              <a:buNone/>
            </a:pPr>
            <a:r>
              <a:rPr lang="nl-NL" dirty="0"/>
              <a:t>	- geel beenmerg ( vet)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343" y="0"/>
            <a:ext cx="2835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001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Twee typen beenderen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Platte beenderen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- rood beenmerg</a:t>
            </a:r>
          </a:p>
          <a:p>
            <a:endParaRPr lang="nl-NL" dirty="0"/>
          </a:p>
          <a:p>
            <a:r>
              <a:rPr lang="nl-NL" b="1" dirty="0"/>
              <a:t>GEEN </a:t>
            </a:r>
            <a:r>
              <a:rPr lang="nl-NL" dirty="0"/>
              <a:t>holte en geel beenmerg</a:t>
            </a:r>
            <a:endParaRPr lang="nl-NL" b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899" y="654050"/>
            <a:ext cx="3514599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31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Vorm en Functie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6589542" cy="4351338"/>
          </a:xfrm>
        </p:spPr>
        <p:txBody>
          <a:bodyPr/>
          <a:lstStyle/>
          <a:p>
            <a:r>
              <a:rPr lang="nl-NL" dirty="0"/>
              <a:t>De vorm van het lichaam heeft te maken met de omgeving waarin een organisme leeft ( zijn functie).</a:t>
            </a:r>
          </a:p>
          <a:p>
            <a:endParaRPr lang="nl-NL" dirty="0"/>
          </a:p>
          <a:p>
            <a:r>
              <a:rPr lang="nl-NL" dirty="0"/>
              <a:t>Gestroomlijnd.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722" y="535537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990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Vorm en functie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34" y="1226454"/>
            <a:ext cx="6936352" cy="4379307"/>
          </a:xfrm>
        </p:spPr>
      </p:pic>
      <p:sp>
        <p:nvSpPr>
          <p:cNvPr id="7" name="Tekstvak 6"/>
          <p:cNvSpPr txBox="1"/>
          <p:nvPr/>
        </p:nvSpPr>
        <p:spPr>
          <a:xfrm>
            <a:off x="618978" y="5781821"/>
            <a:ext cx="9945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1. Zoolganger		2. teenganger		3. hoefganger</a:t>
            </a:r>
          </a:p>
        </p:txBody>
      </p:sp>
    </p:spTree>
    <p:extLst>
      <p:ext uri="{BB962C8B-B14F-4D97-AF65-F5344CB8AC3E}">
        <p14:creationId xmlns:p14="http://schemas.microsoft.com/office/powerpoint/2010/main" val="208266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Welke botten zijn er?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Voor jezelf oefenen</a:t>
            </a:r>
          </a:p>
          <a:p>
            <a:pPr marL="0" indent="0">
              <a:buNone/>
            </a:pPr>
            <a:endParaRPr lang="nl-NL" dirty="0">
              <a:hlinkClick r:id="rId2"/>
            </a:endParaRPr>
          </a:p>
          <a:p>
            <a:pPr marL="0" indent="0">
              <a:buNone/>
            </a:pPr>
            <a:r>
              <a:rPr lang="nl-NL" dirty="0">
                <a:hlinkClick r:id="rId2"/>
              </a:rPr>
              <a:t>http://mijnbiologie.weebly.com/--het-skelet-van-de-mens.html</a:t>
            </a:r>
            <a:r>
              <a:rPr lang="nl-NL" dirty="0"/>
              <a:t>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5387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9781" y="2745736"/>
            <a:ext cx="3698803" cy="1366528"/>
          </a:xfrm>
          <a:solidFill>
            <a:schemeClr val="bg1">
              <a:alpha val="50000"/>
            </a:schemeClr>
          </a:solidFill>
          <a:ln w="25400" cap="sq">
            <a:solidFill>
              <a:schemeClr val="tx1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nl-NL" sz="3200"/>
              <a:t>Wat gaan we doen?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Uitleg</a:t>
            </a:r>
          </a:p>
          <a:p>
            <a:endParaRPr lang="nl-NL" sz="2400" dirty="0">
              <a:solidFill>
                <a:schemeClr val="bg1"/>
              </a:solidFill>
            </a:endParaRPr>
          </a:p>
          <a:p>
            <a:r>
              <a:rPr lang="nl-NL" sz="2400" dirty="0">
                <a:solidFill>
                  <a:schemeClr val="bg1"/>
                </a:solidFill>
              </a:rPr>
              <a:t>Oefenen </a:t>
            </a:r>
          </a:p>
        </p:txBody>
      </p:sp>
    </p:spTree>
    <p:extLst>
      <p:ext uri="{BB962C8B-B14F-4D97-AF65-F5344CB8AC3E}">
        <p14:creationId xmlns:p14="http://schemas.microsoft.com/office/powerpoint/2010/main" val="4243135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8518" y="1690688"/>
            <a:ext cx="7243482" cy="5167312"/>
          </a:xfrm>
          <a:custGeom>
            <a:avLst/>
            <a:gdLst>
              <a:gd name="connsiteX0" fmla="*/ 0 w 7243482"/>
              <a:gd name="connsiteY0" fmla="*/ 0 h 5167312"/>
              <a:gd name="connsiteX1" fmla="*/ 7243482 w 7243482"/>
              <a:gd name="connsiteY1" fmla="*/ 0 h 5167312"/>
              <a:gd name="connsiteX2" fmla="*/ 7243482 w 7243482"/>
              <a:gd name="connsiteY2" fmla="*/ 5167312 h 5167312"/>
              <a:gd name="connsiteX3" fmla="*/ 221324 w 7243482"/>
              <a:gd name="connsiteY3" fmla="*/ 5167312 h 5167312"/>
              <a:gd name="connsiteX4" fmla="*/ 2615203 w 7243482"/>
              <a:gd name="connsiteY4" fmla="*/ 952 h 5167312"/>
              <a:gd name="connsiteX5" fmla="*/ 0 w 7243482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43482" h="5167312">
                <a:moveTo>
                  <a:pt x="0" y="0"/>
                </a:moveTo>
                <a:lnTo>
                  <a:pt x="7243482" y="0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0"/>
            <a:ext cx="7399176" cy="5166360"/>
          </a:xfrm>
          <a:custGeom>
            <a:avLst/>
            <a:gdLst>
              <a:gd name="connsiteX0" fmla="*/ 0 w 7399176"/>
              <a:gd name="connsiteY0" fmla="*/ 0 h 5166360"/>
              <a:gd name="connsiteX1" fmla="*/ 7399176 w 7399176"/>
              <a:gd name="connsiteY1" fmla="*/ 0 h 5166360"/>
              <a:gd name="connsiteX2" fmla="*/ 5005297 w 7399176"/>
              <a:gd name="connsiteY2" fmla="*/ 5166360 h 5166360"/>
              <a:gd name="connsiteX3" fmla="*/ 0 w 7399176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9176" h="5166360">
                <a:moveTo>
                  <a:pt x="0" y="0"/>
                </a:moveTo>
                <a:lnTo>
                  <a:pt x="7399176" y="0"/>
                </a:lnTo>
                <a:lnTo>
                  <a:pt x="5005297" y="5166360"/>
                </a:lnTo>
                <a:lnTo>
                  <a:pt x="0" y="5166360"/>
                </a:lnTo>
                <a:close/>
              </a:path>
            </a:pathLst>
          </a:cu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25215" t="37424" r="42712" b="30871"/>
          <a:stretch/>
        </p:blipFill>
        <p:spPr>
          <a:xfrm>
            <a:off x="7399176" y="2591509"/>
            <a:ext cx="4591050" cy="2552701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/>
              <a:t>Functies van het skelet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012865"/>
            <a:ext cx="4317322" cy="4164098"/>
          </a:xfrm>
        </p:spPr>
        <p:txBody>
          <a:bodyPr anchor="ctr">
            <a:normAutofit/>
          </a:bodyPr>
          <a:lstStyle/>
          <a:p>
            <a:r>
              <a:rPr lang="nl-NL" sz="2000" dirty="0">
                <a:solidFill>
                  <a:schemeClr val="bg1"/>
                </a:solidFill>
              </a:rPr>
              <a:t>1. stevigheid geven</a:t>
            </a:r>
          </a:p>
          <a:p>
            <a:r>
              <a:rPr lang="nl-NL" sz="2000" dirty="0">
                <a:solidFill>
                  <a:schemeClr val="bg1"/>
                </a:solidFill>
              </a:rPr>
              <a:t>2. bescherming geven</a:t>
            </a:r>
          </a:p>
          <a:p>
            <a:r>
              <a:rPr lang="nl-NL" sz="2000" dirty="0">
                <a:solidFill>
                  <a:schemeClr val="bg1"/>
                </a:solidFill>
              </a:rPr>
              <a:t>3. beweging mogelijk maken</a:t>
            </a:r>
          </a:p>
          <a:p>
            <a:r>
              <a:rPr lang="nl-NL" sz="2000" dirty="0">
                <a:solidFill>
                  <a:schemeClr val="bg1"/>
                </a:solidFill>
              </a:rPr>
              <a:t>4. vorm geven</a:t>
            </a:r>
          </a:p>
          <a:p>
            <a:endParaRPr lang="nl-NL" sz="2000" dirty="0">
              <a:solidFill>
                <a:schemeClr val="bg1"/>
              </a:solidFill>
            </a:endParaRPr>
          </a:p>
          <a:p>
            <a:endParaRPr lang="nl-NL" sz="2000" dirty="0">
              <a:solidFill>
                <a:schemeClr val="bg1"/>
              </a:solidFill>
            </a:endParaRPr>
          </a:p>
          <a:p>
            <a:r>
              <a:rPr lang="nl-NL" sz="2000" dirty="0">
                <a:solidFill>
                  <a:schemeClr val="bg1"/>
                </a:solidFill>
              </a:rPr>
              <a:t>5. maken van bloedcellen</a:t>
            </a:r>
          </a:p>
          <a:p>
            <a:endParaRPr lang="nl-NL" sz="2000" dirty="0">
              <a:solidFill>
                <a:schemeClr val="bg1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7399176" y="5410200"/>
            <a:ext cx="4354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hlinkClick r:id="rId3"/>
              </a:rPr>
              <a:t>http://www.schooltv.nl/video/geraamte-je-geraamte-bestaat-uit-botten/#q=botten</a:t>
            </a:r>
            <a:r>
              <a:rPr lang="nl-NL" dirty="0">
                <a:solidFill>
                  <a:schemeClr val="bg1"/>
                </a:solidFill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1533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Hoofd</a:t>
            </a:r>
          </a:p>
          <a:p>
            <a:endParaRPr lang="nl-NL" dirty="0"/>
          </a:p>
          <a:p>
            <a:r>
              <a:rPr lang="nl-NL" dirty="0"/>
              <a:t>Romp</a:t>
            </a:r>
          </a:p>
          <a:p>
            <a:endParaRPr lang="nl-NL" dirty="0"/>
          </a:p>
          <a:p>
            <a:r>
              <a:rPr lang="nl-NL" dirty="0"/>
              <a:t>Ledematen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918" y="0"/>
            <a:ext cx="35490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226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r="2757"/>
          <a:stretch/>
        </p:blipFill>
        <p:spPr>
          <a:xfrm>
            <a:off x="20" y="10"/>
            <a:ext cx="4637226" cy="6857990"/>
          </a:xfrm>
          <a:prstGeom prst="rect">
            <a:avLst/>
          </a:prstGeom>
        </p:spPr>
      </p:pic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9733" y="0"/>
            <a:ext cx="7552267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78570" y="1753199"/>
            <a:ext cx="6274591" cy="335160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Aan</a:t>
            </a:r>
            <a:r>
              <a:rPr lang="en-US" sz="4000" dirty="0">
                <a:solidFill>
                  <a:schemeClr val="bg1"/>
                </a:solidFill>
              </a:rPr>
              <a:t> het </a:t>
            </a:r>
            <a:r>
              <a:rPr lang="en-US" sz="4000" dirty="0" err="1">
                <a:solidFill>
                  <a:schemeClr val="bg1"/>
                </a:solidFill>
              </a:rPr>
              <a:t>sleutelbeen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zitten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o.a</a:t>
            </a:r>
            <a:r>
              <a:rPr lang="en-US" sz="4000" dirty="0">
                <a:solidFill>
                  <a:schemeClr val="bg1"/>
                </a:solidFill>
              </a:rPr>
              <a:t>. </a:t>
            </a:r>
            <a:r>
              <a:rPr lang="en-US" sz="4000" dirty="0" err="1">
                <a:solidFill>
                  <a:schemeClr val="bg1"/>
                </a:solidFill>
              </a:rPr>
              <a:t>spieren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waarmee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je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je</a:t>
            </a:r>
            <a:r>
              <a:rPr lang="en-US" sz="4000" dirty="0">
                <a:solidFill>
                  <a:schemeClr val="bg1"/>
                </a:solidFill>
              </a:rPr>
              <a:t> arm </a:t>
            </a:r>
            <a:r>
              <a:rPr lang="en-US" sz="4000" dirty="0" err="1">
                <a:solidFill>
                  <a:schemeClr val="bg1"/>
                </a:solidFill>
              </a:rPr>
              <a:t>omhoog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kan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bewegen</a:t>
            </a:r>
            <a:r>
              <a:rPr lang="en-US" sz="4000" dirty="0">
                <a:solidFill>
                  <a:schemeClr val="bg1"/>
                </a:solidFill>
              </a:rPr>
              <a:t>. </a:t>
            </a:r>
            <a:br>
              <a:rPr lang="en-US" sz="4000" dirty="0">
                <a:solidFill>
                  <a:schemeClr val="bg1"/>
                </a:solidFill>
              </a:rPr>
            </a:b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Het is het bot </a:t>
            </a:r>
            <a:r>
              <a:rPr lang="en-US" sz="4000" dirty="0" err="1">
                <a:solidFill>
                  <a:schemeClr val="bg1"/>
                </a:solidFill>
              </a:rPr>
              <a:t>dat</a:t>
            </a:r>
            <a:r>
              <a:rPr lang="en-US" sz="4000" dirty="0">
                <a:solidFill>
                  <a:schemeClr val="bg1"/>
                </a:solidFill>
              </a:rPr>
              <a:t> het </a:t>
            </a:r>
            <a:r>
              <a:rPr lang="en-US" sz="4000" dirty="0" err="1">
                <a:solidFill>
                  <a:schemeClr val="bg1"/>
                </a:solidFill>
              </a:rPr>
              <a:t>schouderblad</a:t>
            </a:r>
            <a:r>
              <a:rPr lang="en-US" sz="4000" dirty="0">
                <a:solidFill>
                  <a:schemeClr val="bg1"/>
                </a:solidFill>
              </a:rPr>
              <a:t> met het </a:t>
            </a:r>
            <a:r>
              <a:rPr lang="en-US" sz="4000" dirty="0" err="1">
                <a:solidFill>
                  <a:schemeClr val="bg1"/>
                </a:solidFill>
              </a:rPr>
              <a:t>borsteen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verbindt</a:t>
            </a:r>
            <a:r>
              <a:rPr lang="en-US" sz="40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3545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" r="6005"/>
          <a:stretch/>
        </p:blipFill>
        <p:spPr>
          <a:xfrm>
            <a:off x="20" y="10"/>
            <a:ext cx="4637226" cy="6857990"/>
          </a:xfrm>
          <a:prstGeom prst="rect">
            <a:avLst/>
          </a:prstGeom>
        </p:spPr>
      </p:pic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9733" y="0"/>
            <a:ext cx="7552267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78570" y="2385755"/>
            <a:ext cx="6274591" cy="335160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Aan</a:t>
            </a:r>
            <a:r>
              <a:rPr lang="en-US" dirty="0">
                <a:solidFill>
                  <a:schemeClr val="bg1"/>
                </a:solidFill>
              </a:rPr>
              <a:t> het </a:t>
            </a:r>
            <a:r>
              <a:rPr lang="en-US" dirty="0" err="1">
                <a:solidFill>
                  <a:schemeClr val="bg1"/>
                </a:solidFill>
              </a:rPr>
              <a:t>schouderblad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zitten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spieren</a:t>
            </a:r>
            <a:r>
              <a:rPr lang="en-US" dirty="0">
                <a:solidFill>
                  <a:schemeClr val="bg1"/>
                </a:solidFill>
              </a:rPr>
              <a:t> vast, </a:t>
            </a:r>
            <a:r>
              <a:rPr lang="en-US" dirty="0" err="1">
                <a:solidFill>
                  <a:schemeClr val="bg1"/>
                </a:solidFill>
              </a:rPr>
              <a:t>waarmee</a:t>
            </a:r>
            <a:r>
              <a:rPr lang="en-US" dirty="0">
                <a:solidFill>
                  <a:schemeClr val="bg1"/>
                </a:solidFill>
              </a:rPr>
              <a:t> de arm </a:t>
            </a:r>
            <a:r>
              <a:rPr lang="en-US" dirty="0" err="1">
                <a:solidFill>
                  <a:schemeClr val="bg1"/>
                </a:solidFill>
              </a:rPr>
              <a:t>naar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voren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achteren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bewegen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Ook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zitten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spieren</a:t>
            </a:r>
            <a:r>
              <a:rPr lang="en-US" dirty="0">
                <a:solidFill>
                  <a:schemeClr val="bg1"/>
                </a:solidFill>
              </a:rPr>
              <a:t> van de </a:t>
            </a:r>
            <a:r>
              <a:rPr lang="en-US" dirty="0" err="1">
                <a:solidFill>
                  <a:schemeClr val="bg1"/>
                </a:solidFill>
              </a:rPr>
              <a:t>hals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aan</a:t>
            </a:r>
            <a:r>
              <a:rPr lang="en-US" dirty="0">
                <a:solidFill>
                  <a:schemeClr val="bg1"/>
                </a:solidFill>
              </a:rPr>
              <a:t> vast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983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Tijdelijke aanduiding voor inhou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" r="2" b="2"/>
          <a:stretch/>
        </p:blipFill>
        <p:spPr>
          <a:xfrm flipH="1">
            <a:off x="7393355" y="319776"/>
            <a:ext cx="6916329" cy="5577837"/>
          </a:xfrm>
          <a:prstGeom prst="rect">
            <a:avLst/>
          </a:prstGeom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648930" y="2438400"/>
            <a:ext cx="3667037" cy="3785419"/>
          </a:xfrm>
        </p:spPr>
        <p:txBody>
          <a:bodyPr>
            <a:normAutofit/>
          </a:bodyPr>
          <a:lstStyle/>
          <a:p>
            <a:endParaRPr lang="en-US" sz="1800"/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1885122849"/>
              </p:ext>
            </p:extLst>
          </p:nvPr>
        </p:nvGraphicFramePr>
        <p:xfrm>
          <a:off x="168812" y="797332"/>
          <a:ext cx="6985392" cy="440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95485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9781" y="2745736"/>
            <a:ext cx="3698803" cy="1366528"/>
          </a:xfrm>
          <a:solidFill>
            <a:schemeClr val="bg1">
              <a:alpha val="50000"/>
            </a:schemeClr>
          </a:solidFill>
          <a:ln w="25400" cap="sq">
            <a:solidFill>
              <a:schemeClr val="tx1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endParaRPr lang="nl-NL" sz="3200" dirty="0"/>
          </a:p>
        </p:txBody>
      </p:sp>
      <p:pic>
        <p:nvPicPr>
          <p:cNvPr id="13" name="Tijdelijke aanduiding voor inhoud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8898" y="-2"/>
            <a:ext cx="6859373" cy="7334252"/>
          </a:xfrm>
        </p:spPr>
      </p:pic>
      <p:sp>
        <p:nvSpPr>
          <p:cNvPr id="14" name="Tekstvak 13"/>
          <p:cNvSpPr txBox="1"/>
          <p:nvPr/>
        </p:nvSpPr>
        <p:spPr>
          <a:xfrm>
            <a:off x="6457263" y="237357"/>
            <a:ext cx="509742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  <a:latin typeface="+mj-lt"/>
              </a:rPr>
              <a:t>Het borstbeen is het been in het midden van de borstkas waaraan de sleutelbeenderen en de ribben vastzitten. De ribben zijn met bewegelijk kraakbeen verbonden met het borstbeen.</a:t>
            </a:r>
          </a:p>
          <a:p>
            <a:endParaRPr lang="nl-NL" sz="3200" dirty="0">
              <a:solidFill>
                <a:schemeClr val="bg1"/>
              </a:solidFill>
              <a:latin typeface="+mj-lt"/>
            </a:endParaRPr>
          </a:p>
          <a:p>
            <a:r>
              <a:rPr lang="nl-NL" sz="3200" dirty="0">
                <a:solidFill>
                  <a:schemeClr val="bg1"/>
                </a:solidFill>
                <a:latin typeface="+mj-lt"/>
              </a:rPr>
              <a:t>Het borstbeen maakt samen met de ribben de adembewegingen mogelijk.</a:t>
            </a:r>
          </a:p>
        </p:txBody>
      </p:sp>
    </p:spTree>
    <p:extLst>
      <p:ext uri="{BB962C8B-B14F-4D97-AF65-F5344CB8AC3E}">
        <p14:creationId xmlns:p14="http://schemas.microsoft.com/office/powerpoint/2010/main" val="3059379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1" r="14545"/>
          <a:stretch/>
        </p:blipFill>
        <p:spPr>
          <a:xfrm>
            <a:off x="20" y="10"/>
            <a:ext cx="4639713" cy="6857990"/>
          </a:xfrm>
          <a:prstGeom prst="rect">
            <a:avLst/>
          </a:prstGeom>
        </p:spPr>
      </p:pic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9733" y="0"/>
            <a:ext cx="7552267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</p:spPr>
        <p:txBody>
          <a:bodyPr>
            <a:normAutofit/>
          </a:bodyPr>
          <a:lstStyle/>
          <a:p>
            <a:endParaRPr lang="nl-NL">
              <a:solidFill>
                <a:schemeClr val="bg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069940" y="2322576"/>
            <a:ext cx="6172200" cy="3858768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De ribben geven bescherming</a:t>
            </a:r>
          </a:p>
          <a:p>
            <a:r>
              <a:rPr lang="nl-NL" sz="2400" dirty="0">
                <a:solidFill>
                  <a:schemeClr val="bg1"/>
                </a:solidFill>
              </a:rPr>
              <a:t>Ze maken adembewegingen mogelijk.</a:t>
            </a:r>
          </a:p>
          <a:p>
            <a:endParaRPr lang="nl-NL" sz="2400" dirty="0">
              <a:solidFill>
                <a:schemeClr val="bg1"/>
              </a:solidFill>
            </a:endParaRPr>
          </a:p>
          <a:p>
            <a:r>
              <a:rPr lang="nl-NL" sz="2400" dirty="0">
                <a:solidFill>
                  <a:schemeClr val="bg1"/>
                </a:solidFill>
              </a:rPr>
              <a:t>Totaal 24 ( 12 ‘’paar’’) ribben. </a:t>
            </a:r>
          </a:p>
        </p:txBody>
      </p:sp>
    </p:spTree>
    <p:extLst>
      <p:ext uri="{BB962C8B-B14F-4D97-AF65-F5344CB8AC3E}">
        <p14:creationId xmlns:p14="http://schemas.microsoft.com/office/powerpoint/2010/main" val="231186951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251</Words>
  <Application>Microsoft Office PowerPoint</Application>
  <PresentationFormat>Breedbeeld</PresentationFormat>
  <Paragraphs>61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Kantoorthema</vt:lpstr>
      <vt:lpstr> stevigheid en beweging </vt:lpstr>
      <vt:lpstr>Wat gaan we doen?</vt:lpstr>
      <vt:lpstr>Functies van het skelet</vt:lpstr>
      <vt:lpstr>PowerPoint-presentatie</vt:lpstr>
      <vt:lpstr>Aan het sleutelbeen zitten o.a. spieren waarmee je je arm omhoog kan bewegen.   Het is het bot dat het schouderblad met het borsteen verbindt.</vt:lpstr>
      <vt:lpstr>Aan het schouderblad zitten spieren vast, waarmee de arm naar voren en achteren kan bewegen. Ook zitten er spieren van de hals aan vast </vt:lpstr>
      <vt:lpstr>PowerPoint-presentatie</vt:lpstr>
      <vt:lpstr>PowerPoint-presentatie</vt:lpstr>
      <vt:lpstr>PowerPoint-presentatie</vt:lpstr>
      <vt:lpstr>PowerPoint-presentatie</vt:lpstr>
      <vt:lpstr>PowerPoint-presentatie</vt:lpstr>
      <vt:lpstr>Twee typen beenderen</vt:lpstr>
      <vt:lpstr>Twee typen beenderen</vt:lpstr>
      <vt:lpstr>Vorm en Functie</vt:lpstr>
      <vt:lpstr>Vorm en functie</vt:lpstr>
      <vt:lpstr>Welke botten zijn er?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stevigheid en beweging basisstof 1</dc:title>
  <dc:creator>joska de kroon</dc:creator>
  <cp:lastModifiedBy>joska de kroon</cp:lastModifiedBy>
  <cp:revision>16</cp:revision>
  <dcterms:created xsi:type="dcterms:W3CDTF">2017-04-17T09:21:09Z</dcterms:created>
  <dcterms:modified xsi:type="dcterms:W3CDTF">2017-09-28T17:27:05Z</dcterms:modified>
</cp:coreProperties>
</file>